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1287" autoAdjust="0"/>
  </p:normalViewPr>
  <p:slideViewPr>
    <p:cSldViewPr>
      <p:cViewPr>
        <p:scale>
          <a:sx n="100" d="100"/>
          <a:sy n="100" d="100"/>
        </p:scale>
        <p:origin x="1560" y="-72"/>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wird die Fundamentalmatrix über den jetzt normierten Acht Punkte Algorithmus bestimmt</a:t>
            </a:r>
          </a:p>
          <a:p>
            <a:pPr marL="171450" lvl="0" indent="-171450">
              <a:buFont typeface="Arial" panose="020B0604020202020204" pitchFamily="34" charset="0"/>
              <a:buChar char="•"/>
            </a:pPr>
            <a:r>
              <a:rPr lang="de-DE" dirty="0">
                <a:ea typeface="ＭＳ Ｐゴシック" pitchFamily="34" charset="-128"/>
              </a:rPr>
              <a:t>Die Fundamentalmatrix wird darauf überprüft ob sie ihre Bedinungen erfllt (Rang 2 und singulär) ist dies nicht der Fall so müssen die Bedinugngne erzwungen werden (mehr dazu später)</a:t>
            </a:r>
          </a:p>
          <a:p>
            <a:pPr marL="171450" lvl="0" indent="-171450">
              <a:buFont typeface="Arial" panose="020B0604020202020204" pitchFamily="34" charset="0"/>
              <a:buChar char="•"/>
            </a:pPr>
            <a:r>
              <a:rPr lang="de-DE" dirty="0">
                <a:ea typeface="ＭＳ Ｐゴシック" pitchFamily="34" charset="-128"/>
              </a:rPr>
              <a:t>Aus der Fundamentalmatrix wird die essentielle Matrix abgeleitet (auch hier müssen die bedingungen überprüft werden), danach können wie im synthetischen Beispiel die extrinssichen Kameraparameter bestimmt werden.</a:t>
            </a:r>
          </a:p>
          <a:p>
            <a:pPr marL="171450" lvl="0" indent="-171450">
              <a:buFont typeface="Arial" panose="020B0604020202020204" pitchFamily="34" charset="0"/>
              <a:buChar char="•"/>
            </a:pPr>
            <a:r>
              <a:rPr lang="de-DE" dirty="0">
                <a:ea typeface="ＭＳ Ｐゴシック" pitchFamily="34" charset="-128"/>
              </a:rPr>
              <a:t>Zuletzt folgt eine Triangulierung der Szenenpunkte auf welches ich gleich noch zu sprechen komme.</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Somit sind ist der Arbeitsprozess der Algorithmen erklärt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gezogen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32.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3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3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4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9BE0497-4C1A-4F57-9821-B30D46226960}"/>
              </a:ext>
            </a:extLst>
          </p:cNvPr>
          <p:cNvPicPr>
            <a:picLocks noChangeAspect="1"/>
          </p:cNvPicPr>
          <p:nvPr/>
        </p:nvPicPr>
        <p:blipFill rotWithShape="1">
          <a:blip r:embed="rId5"/>
          <a:srcRect t="5197"/>
          <a:stretch/>
        </p:blipFill>
        <p:spPr>
          <a:xfrm>
            <a:off x="88959" y="1054029"/>
            <a:ext cx="8966082" cy="4775994"/>
          </a:xfrm>
          <a:prstGeom prst="rect">
            <a:avLst/>
          </a:prstGeom>
        </p:spPr>
      </p:pic>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6"/>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7"/>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99124" y="2176463"/>
            <a:ext cx="8745751" cy="2889600"/>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5110</Words>
  <Application>Microsoft Office PowerPoint</Application>
  <PresentationFormat>On-screen Show (4:3)</PresentationFormat>
  <Paragraphs>641</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Rektifizierungsansatz</vt:lpstr>
      <vt:lpstr>PowerPoint Presentation</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535</cp:revision>
  <dcterms:created xsi:type="dcterms:W3CDTF">2010-09-08T11:07:37Z</dcterms:created>
  <dcterms:modified xsi:type="dcterms:W3CDTF">2018-06-28T19:17:14Z</dcterms:modified>
</cp:coreProperties>
</file>